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8236E-3AA6-51A2-69C2-FE9892A15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A7CEA4-382B-3662-5468-F9EE658AF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BF963-3E3F-2233-3F5A-78E04A68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E0EBC3-D443-2F10-976B-C286F35D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5A5E1-661A-4BE0-CD7C-72F13BA1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32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C5107-BBA5-2F7F-4246-FA703EE4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3D8B2F-1B17-B427-CC61-5BB1DDA89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C4345-BD18-8AD9-B07A-F20CAC12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DAB4C2-6BA7-3AA3-CF43-A521B063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4FB4D-195B-1FA5-7A4A-1F93BFBE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9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FF45D6-D490-D5B4-D6BC-E0E3F1F24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CEFB0D-C26A-98F8-1FE1-F8718F21C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C9053-CA37-A107-EF56-0D14FC53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37884-8568-C5C8-4F6F-2481268F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1AF5F5-3B03-D72B-5770-1CC05B1B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72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3BC86-B51B-81BF-488F-72CA593C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B7A8C-D93F-B706-D22C-5F41C5B6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DA62A-2B2C-0961-C369-0C540FE6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7034C-A23B-FAE8-FCBC-6709F5B4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841A7B-0EB1-21F9-1EBB-2096004E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0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018F-9C20-93BA-D40B-BDDB1C4D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4E5C32-E7DC-E285-3C5E-6EC8ED58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A5A8D-8DFF-9A5B-E6AD-E8508AF2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7E5E6A-9725-5AC8-E7AA-A1A5393A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5651A-527D-E08F-F943-53CC54B0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05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F6045-608C-82F8-4D86-0FB29BD4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FAE18-B752-2B21-48DA-48E42F285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4D72CF-CBD0-64E8-4D29-60E5D2F52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8A312-F94A-795F-82BD-CD54F138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044DB-82C7-50F2-C6E2-0AB00CC9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DD0D17-E703-BFFB-941F-8E7BC3B0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061E7-9F0A-3261-806B-B4F01900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FA62A-7C1F-9EC3-F04A-D97D9A880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854244-FFFA-B31B-1650-ACFE534A2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86729B-185C-A1D2-9F01-C89E80D18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544602-4FF4-1489-8736-EF911EA06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AFD262-A7D8-49FF-4B89-7CE99817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F7BA13-C923-B565-27BC-B5AB1BE3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FD8DEC-BA63-8FC4-47ED-C622FAD0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70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4E51C-1AE4-2207-896E-484A6865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323716-E7E7-594A-1A17-C1333F74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CC5699-744B-E899-D42C-816B6DC4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0D4FB0-B934-BDF0-A385-15FBBCBB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40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5C292E-D83C-F019-17C0-7540418B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570D27-CE22-3DE3-D3E0-3E4C1455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4060AA-D8A1-2F25-4230-CF2F6280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11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D922A-6B0E-CD0D-BEE8-10137728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199AFB-C6ED-1CEE-9AC0-5E413D95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5DB194-E538-D453-E74F-8077AB853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255344-DC14-7450-A1A5-0A97B42F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A668D4-84B8-D361-48E7-CDF3FF7A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3630B8-7B28-4A19-4B0C-1AFAEB70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352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7A034-9C78-68B8-3A73-227C725C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C65C0D-B53A-671B-1F31-2568BC1FF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B87495-7D23-AC8A-EBFA-9B5DDDCDB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0C0DD7-B9AE-DB37-CD67-2FB17CB2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98F75E-AF51-9AA1-4149-1B98F96B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49858F-A5E0-BD5B-EF76-0771640D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47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EEC6A0-E039-3F35-DE22-F2749F09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A6F190-6B42-F1DB-A72C-84C8DC14A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BCC42-FF85-8DCA-D690-751D81E2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7EAFCD-0E5D-1E42-B65B-EE722751366F}" type="datetimeFigureOut">
              <a:rPr lang="es-MX" smtClean="0"/>
              <a:t>11/11/24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675110-8F21-F2F1-07C8-CFE2C1DCD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111E1-428F-2929-08AE-F4A9AC75C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067DC-E1AE-3F4E-9A5B-1172CA9E5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6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06F3D0-E67C-BB2D-6514-0CB7DC7F7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575B6C-3C64-434E-D023-F20B852EC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840" y="-40384"/>
            <a:ext cx="12323679" cy="6938767"/>
          </a:xfrm>
        </p:spPr>
      </p:pic>
    </p:spTree>
    <p:extLst>
      <p:ext uri="{BB962C8B-B14F-4D97-AF65-F5344CB8AC3E}">
        <p14:creationId xmlns:p14="http://schemas.microsoft.com/office/powerpoint/2010/main" val="164298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6D7A495-7F85-47CA-3E68-A54888106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453" y="-15955"/>
            <a:ext cx="12236906" cy="6889910"/>
          </a:xfrm>
        </p:spPr>
      </p:pic>
    </p:spTree>
    <p:extLst>
      <p:ext uri="{BB962C8B-B14F-4D97-AF65-F5344CB8AC3E}">
        <p14:creationId xmlns:p14="http://schemas.microsoft.com/office/powerpoint/2010/main" val="636377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Luis González Ornelas</dc:creator>
  <cp:lastModifiedBy>José Luis González Ornelas</cp:lastModifiedBy>
  <cp:revision>1</cp:revision>
  <dcterms:created xsi:type="dcterms:W3CDTF">2024-11-11T17:35:32Z</dcterms:created>
  <dcterms:modified xsi:type="dcterms:W3CDTF">2024-11-11T17:39:23Z</dcterms:modified>
</cp:coreProperties>
</file>